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44106-CA10-48C7-B190-2D4C4D60D0F0}" v="11" dt="2024-11-29T02:35:46.536"/>
    <p1510:client id="{DD02A3CA-9903-4726-A003-FC09620153A1}" v="426" dt="2024-11-29T05:13:56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imi Moghadam, Mahkame" userId="3b059b89-69c1-4f11-b278-1cfc516a4f05" providerId="ADAL" clId="{DD02A3CA-9903-4726-A003-FC09620153A1}"/>
    <pc:docChg chg="undo custSel modSld">
      <pc:chgData name="Salimi Moghadam, Mahkame" userId="3b059b89-69c1-4f11-b278-1cfc516a4f05" providerId="ADAL" clId="{DD02A3CA-9903-4726-A003-FC09620153A1}" dt="2024-11-29T05:13:56.371" v="695" actId="114"/>
      <pc:docMkLst>
        <pc:docMk/>
      </pc:docMkLst>
      <pc:sldChg chg="addSp modSp mod modAnim">
        <pc:chgData name="Salimi Moghadam, Mahkame" userId="3b059b89-69c1-4f11-b278-1cfc516a4f05" providerId="ADAL" clId="{DD02A3CA-9903-4726-A003-FC09620153A1}" dt="2024-11-29T05:12:38.886" v="694"/>
        <pc:sldMkLst>
          <pc:docMk/>
          <pc:sldMk cId="2819919533" sldId="256"/>
        </pc:sldMkLst>
        <pc:spChg chg="mod">
          <ac:chgData name="Salimi Moghadam, Mahkame" userId="3b059b89-69c1-4f11-b278-1cfc516a4f05" providerId="ADAL" clId="{DD02A3CA-9903-4726-A003-FC09620153A1}" dt="2024-11-29T04:08:21.457" v="56" actId="1076"/>
          <ac:spMkLst>
            <pc:docMk/>
            <pc:sldMk cId="2819919533" sldId="256"/>
            <ac:spMk id="4" creationId="{203C3CCB-2B3E-50F3-1413-6C6EA7BB85E6}"/>
          </ac:spMkLst>
        </pc:spChg>
        <pc:spChg chg="mod">
          <ac:chgData name="Salimi Moghadam, Mahkame" userId="3b059b89-69c1-4f11-b278-1cfc516a4f05" providerId="ADAL" clId="{DD02A3CA-9903-4726-A003-FC09620153A1}" dt="2024-11-29T04:09:54.992" v="102" actId="1076"/>
          <ac:spMkLst>
            <pc:docMk/>
            <pc:sldMk cId="2819919533" sldId="256"/>
            <ac:spMk id="5" creationId="{3961531B-3070-ED0F-8F34-A219A8E92DF2}"/>
          </ac:spMkLst>
        </pc:spChg>
        <pc:spChg chg="mod">
          <ac:chgData name="Salimi Moghadam, Mahkame" userId="3b059b89-69c1-4f11-b278-1cfc516a4f05" providerId="ADAL" clId="{DD02A3CA-9903-4726-A003-FC09620153A1}" dt="2024-11-29T04:08:38.565" v="60" actId="1076"/>
          <ac:spMkLst>
            <pc:docMk/>
            <pc:sldMk cId="2819919533" sldId="256"/>
            <ac:spMk id="6" creationId="{D023AD2C-25C7-6D96-BF96-C4FF583E98F6}"/>
          </ac:spMkLst>
        </pc:spChg>
        <pc:spChg chg="add mod">
          <ac:chgData name="Salimi Moghadam, Mahkame" userId="3b059b89-69c1-4f11-b278-1cfc516a4f05" providerId="ADAL" clId="{DD02A3CA-9903-4726-A003-FC09620153A1}" dt="2024-11-29T04:10:51.435" v="112" actId="14100"/>
          <ac:spMkLst>
            <pc:docMk/>
            <pc:sldMk cId="2819919533" sldId="256"/>
            <ac:spMk id="7" creationId="{0ED70BCD-D66B-F24E-282A-20FD8707D5F5}"/>
          </ac:spMkLst>
        </pc:spChg>
        <pc:spChg chg="add mod">
          <ac:chgData name="Salimi Moghadam, Mahkame" userId="3b059b89-69c1-4f11-b278-1cfc516a4f05" providerId="ADAL" clId="{DD02A3CA-9903-4726-A003-FC09620153A1}" dt="2024-11-29T04:08:21.457" v="56" actId="1076"/>
          <ac:spMkLst>
            <pc:docMk/>
            <pc:sldMk cId="2819919533" sldId="256"/>
            <ac:spMk id="10" creationId="{82BEA7D2-39A8-084E-018D-369BB5280724}"/>
          </ac:spMkLst>
        </pc:spChg>
        <pc:spChg chg="mod">
          <ac:chgData name="Salimi Moghadam, Mahkame" userId="3b059b89-69c1-4f11-b278-1cfc516a4f05" providerId="ADAL" clId="{DD02A3CA-9903-4726-A003-FC09620153A1}" dt="2024-11-29T04:10:22.525" v="108" actId="14100"/>
          <ac:spMkLst>
            <pc:docMk/>
            <pc:sldMk cId="2819919533" sldId="256"/>
            <ac:spMk id="11" creationId="{B4796F67-1C58-D4AB-DEE5-72341FD5F611}"/>
          </ac:spMkLst>
        </pc:spChg>
        <pc:spChg chg="add mod">
          <ac:chgData name="Salimi Moghadam, Mahkame" userId="3b059b89-69c1-4f11-b278-1cfc516a4f05" providerId="ADAL" clId="{DD02A3CA-9903-4726-A003-FC09620153A1}" dt="2024-11-29T04:10:53.929" v="113" actId="1076"/>
          <ac:spMkLst>
            <pc:docMk/>
            <pc:sldMk cId="2819919533" sldId="256"/>
            <ac:spMk id="12" creationId="{70E33A1D-FCC9-3534-DA0B-389A3E2C0BC6}"/>
          </ac:spMkLst>
        </pc:spChg>
        <pc:spChg chg="add mod">
          <ac:chgData name="Salimi Moghadam, Mahkame" userId="3b059b89-69c1-4f11-b278-1cfc516a4f05" providerId="ADAL" clId="{DD02A3CA-9903-4726-A003-FC09620153A1}" dt="2024-11-29T04:11:00.404" v="114" actId="1076"/>
          <ac:spMkLst>
            <pc:docMk/>
            <pc:sldMk cId="2819919533" sldId="256"/>
            <ac:spMk id="13" creationId="{35007CF3-A963-C96B-AAC9-15A4F14AC219}"/>
          </ac:spMkLst>
        </pc:spChg>
        <pc:spChg chg="add mod">
          <ac:chgData name="Salimi Moghadam, Mahkame" userId="3b059b89-69c1-4f11-b278-1cfc516a4f05" providerId="ADAL" clId="{DD02A3CA-9903-4726-A003-FC09620153A1}" dt="2024-11-29T04:09:48.030" v="101" actId="1582"/>
          <ac:spMkLst>
            <pc:docMk/>
            <pc:sldMk cId="2819919533" sldId="256"/>
            <ac:spMk id="17" creationId="{88BA4104-CD8E-50F2-BD00-71CE9C7A4618}"/>
          </ac:spMkLst>
        </pc:spChg>
        <pc:spChg chg="mod">
          <ac:chgData name="Salimi Moghadam, Mahkame" userId="3b059b89-69c1-4f11-b278-1cfc516a4f05" providerId="ADAL" clId="{DD02A3CA-9903-4726-A003-FC09620153A1}" dt="2024-11-29T04:08:21.457" v="56" actId="1076"/>
          <ac:spMkLst>
            <pc:docMk/>
            <pc:sldMk cId="2819919533" sldId="256"/>
            <ac:spMk id="21" creationId="{F72B9596-85D4-2153-85E3-5952C20D01E2}"/>
          </ac:spMkLst>
        </pc:spChg>
        <pc:spChg chg="mod">
          <ac:chgData name="Salimi Moghadam, Mahkame" userId="3b059b89-69c1-4f11-b278-1cfc516a4f05" providerId="ADAL" clId="{DD02A3CA-9903-4726-A003-FC09620153A1}" dt="2024-11-29T04:08:21.457" v="56" actId="1076"/>
          <ac:spMkLst>
            <pc:docMk/>
            <pc:sldMk cId="2819919533" sldId="256"/>
            <ac:spMk id="22" creationId="{60479371-AFBD-1E07-2369-2930CC0B156C}"/>
          </ac:spMkLst>
        </pc:spChg>
        <pc:spChg chg="mod">
          <ac:chgData name="Salimi Moghadam, Mahkame" userId="3b059b89-69c1-4f11-b278-1cfc516a4f05" providerId="ADAL" clId="{DD02A3CA-9903-4726-A003-FC09620153A1}" dt="2024-11-29T04:08:21.457" v="56" actId="1076"/>
          <ac:spMkLst>
            <pc:docMk/>
            <pc:sldMk cId="2819919533" sldId="256"/>
            <ac:spMk id="23" creationId="{799FA811-38D3-FD1D-380E-F8920F56FAF7}"/>
          </ac:spMkLst>
        </pc:spChg>
        <pc:spChg chg="mod">
          <ac:chgData name="Salimi Moghadam, Mahkame" userId="3b059b89-69c1-4f11-b278-1cfc516a4f05" providerId="ADAL" clId="{DD02A3CA-9903-4726-A003-FC09620153A1}" dt="2024-11-29T04:11:07.338" v="115" actId="1076"/>
          <ac:spMkLst>
            <pc:docMk/>
            <pc:sldMk cId="2819919533" sldId="256"/>
            <ac:spMk id="24" creationId="{A3154AE4-998F-5207-D87E-97998BAFA785}"/>
          </ac:spMkLst>
        </pc:spChg>
        <pc:graphicFrameChg chg="mod">
          <ac:chgData name="Salimi Moghadam, Mahkame" userId="3b059b89-69c1-4f11-b278-1cfc516a4f05" providerId="ADAL" clId="{DD02A3CA-9903-4726-A003-FC09620153A1}" dt="2024-11-29T04:10:14.817" v="107" actId="1076"/>
          <ac:graphicFrameMkLst>
            <pc:docMk/>
            <pc:sldMk cId="2819919533" sldId="256"/>
            <ac:graphicFrameMk id="2" creationId="{7E4D0FBD-168D-D043-AEA1-42774534C5B3}"/>
          </ac:graphicFrameMkLst>
        </pc:graphicFrameChg>
        <pc:picChg chg="mod ord">
          <ac:chgData name="Salimi Moghadam, Mahkame" userId="3b059b89-69c1-4f11-b278-1cfc516a4f05" providerId="ADAL" clId="{DD02A3CA-9903-4726-A003-FC09620153A1}" dt="2024-11-29T04:10:11.812" v="106" actId="167"/>
          <ac:picMkLst>
            <pc:docMk/>
            <pc:sldMk cId="2819919533" sldId="256"/>
            <ac:picMk id="3" creationId="{1B4A2C22-04EB-C041-D5DB-075DC91F0905}"/>
          </ac:picMkLst>
        </pc:picChg>
        <pc:cxnChg chg="mod">
          <ac:chgData name="Salimi Moghadam, Mahkame" userId="3b059b89-69c1-4f11-b278-1cfc516a4f05" providerId="ADAL" clId="{DD02A3CA-9903-4726-A003-FC09620153A1}" dt="2024-11-29T04:10:22.525" v="108" actId="14100"/>
          <ac:cxnSpMkLst>
            <pc:docMk/>
            <pc:sldMk cId="2819919533" sldId="256"/>
            <ac:cxnSpMk id="8" creationId="{337E18D4-3CEC-B578-E642-E033835C9B46}"/>
          </ac:cxnSpMkLst>
        </pc:cxnChg>
        <pc:cxnChg chg="mod">
          <ac:chgData name="Salimi Moghadam, Mahkame" userId="3b059b89-69c1-4f11-b278-1cfc516a4f05" providerId="ADAL" clId="{DD02A3CA-9903-4726-A003-FC09620153A1}" dt="2024-11-29T04:10:32.491" v="110" actId="14100"/>
          <ac:cxnSpMkLst>
            <pc:docMk/>
            <pc:sldMk cId="2819919533" sldId="256"/>
            <ac:cxnSpMk id="9" creationId="{8C2859B7-D06E-2BD1-AE9E-37D728BCAC29}"/>
          </ac:cxnSpMkLst>
        </pc:cxnChg>
      </pc:sldChg>
      <pc:sldChg chg="addSp delSp modSp mod modAnim">
        <pc:chgData name="Salimi Moghadam, Mahkame" userId="3b059b89-69c1-4f11-b278-1cfc516a4f05" providerId="ADAL" clId="{DD02A3CA-9903-4726-A003-FC09620153A1}" dt="2024-11-29T05:13:56.371" v="695" actId="114"/>
        <pc:sldMkLst>
          <pc:docMk/>
          <pc:sldMk cId="502719119" sldId="257"/>
        </pc:sldMkLst>
        <pc:spChg chg="del">
          <ac:chgData name="Salimi Moghadam, Mahkame" userId="3b059b89-69c1-4f11-b278-1cfc516a4f05" providerId="ADAL" clId="{DD02A3CA-9903-4726-A003-FC09620153A1}" dt="2024-11-29T04:11:13.470" v="116" actId="478"/>
          <ac:spMkLst>
            <pc:docMk/>
            <pc:sldMk cId="502719119" sldId="257"/>
            <ac:spMk id="3" creationId="{20FEF9BA-533E-FB55-3B2B-BE6CC10C7FD0}"/>
          </ac:spMkLst>
        </pc:spChg>
        <pc:graphicFrameChg chg="add mod modGraphic">
          <ac:chgData name="Salimi Moghadam, Mahkame" userId="3b059b89-69c1-4f11-b278-1cfc516a4f05" providerId="ADAL" clId="{DD02A3CA-9903-4726-A003-FC09620153A1}" dt="2024-11-29T05:13:56.371" v="695" actId="114"/>
          <ac:graphicFrameMkLst>
            <pc:docMk/>
            <pc:sldMk cId="502719119" sldId="257"/>
            <ac:graphicFrameMk id="5" creationId="{18AFDA4E-F4CC-7066-1DED-C7B51C71EDFC}"/>
          </ac:graphicFrameMkLst>
        </pc:graphicFrameChg>
      </pc:sldChg>
      <pc:sldChg chg="addSp delSp modSp mod modAnim">
        <pc:chgData name="Salimi Moghadam, Mahkame" userId="3b059b89-69c1-4f11-b278-1cfc516a4f05" providerId="ADAL" clId="{DD02A3CA-9903-4726-A003-FC09620153A1}" dt="2024-11-29T05:10:11.640" v="676"/>
        <pc:sldMkLst>
          <pc:docMk/>
          <pc:sldMk cId="1482507257" sldId="258"/>
        </pc:sldMkLst>
        <pc:picChg chg="add mod modCrop">
          <ac:chgData name="Salimi Moghadam, Mahkame" userId="3b059b89-69c1-4f11-b278-1cfc516a4f05" providerId="ADAL" clId="{DD02A3CA-9903-4726-A003-FC09620153A1}" dt="2024-11-29T05:00:05.779" v="593" actId="14100"/>
          <ac:picMkLst>
            <pc:docMk/>
            <pc:sldMk cId="1482507257" sldId="258"/>
            <ac:picMk id="5" creationId="{700D4E3D-C622-DBE3-D48B-69F93103FC27}"/>
          </ac:picMkLst>
        </pc:picChg>
        <pc:picChg chg="add del mod modCrop">
          <ac:chgData name="Salimi Moghadam, Mahkame" userId="3b059b89-69c1-4f11-b278-1cfc516a4f05" providerId="ADAL" clId="{DD02A3CA-9903-4726-A003-FC09620153A1}" dt="2024-11-29T04:54:33.514" v="557" actId="478"/>
          <ac:picMkLst>
            <pc:docMk/>
            <pc:sldMk cId="1482507257" sldId="258"/>
            <ac:picMk id="7" creationId="{556C5617-77C0-F7AC-6962-D142B4146611}"/>
          </ac:picMkLst>
        </pc:picChg>
        <pc:picChg chg="del">
          <ac:chgData name="Salimi Moghadam, Mahkame" userId="3b059b89-69c1-4f11-b278-1cfc516a4f05" providerId="ADAL" clId="{DD02A3CA-9903-4726-A003-FC09620153A1}" dt="2024-11-29T04:41:38.532" v="520" actId="478"/>
          <ac:picMkLst>
            <pc:docMk/>
            <pc:sldMk cId="1482507257" sldId="258"/>
            <ac:picMk id="8" creationId="{AE908BC2-C830-4205-CABD-5002047FE1FD}"/>
          </ac:picMkLst>
        </pc:picChg>
        <pc:picChg chg="mod ord">
          <ac:chgData name="Salimi Moghadam, Mahkame" userId="3b059b89-69c1-4f11-b278-1cfc516a4f05" providerId="ADAL" clId="{DD02A3CA-9903-4726-A003-FC09620153A1}" dt="2024-11-29T04:59:09.059" v="589" actId="1076"/>
          <ac:picMkLst>
            <pc:docMk/>
            <pc:sldMk cId="1482507257" sldId="258"/>
            <ac:picMk id="10" creationId="{43042287-0F4D-5D3F-3AD9-CCA8D0AE54FC}"/>
          </ac:picMkLst>
        </pc:picChg>
        <pc:picChg chg="add mod modCrop">
          <ac:chgData name="Salimi Moghadam, Mahkame" userId="3b059b89-69c1-4f11-b278-1cfc516a4f05" providerId="ADAL" clId="{DD02A3CA-9903-4726-A003-FC09620153A1}" dt="2024-11-29T04:55:53.867" v="577" actId="14100"/>
          <ac:picMkLst>
            <pc:docMk/>
            <pc:sldMk cId="1482507257" sldId="258"/>
            <ac:picMk id="11" creationId="{C445F714-5593-538A-A982-DDA0302964C6}"/>
          </ac:picMkLst>
        </pc:picChg>
        <pc:picChg chg="add mod">
          <ac:chgData name="Salimi Moghadam, Mahkame" userId="3b059b89-69c1-4f11-b278-1cfc516a4f05" providerId="ADAL" clId="{DD02A3CA-9903-4726-A003-FC09620153A1}" dt="2024-11-29T04:59:05.339" v="588" actId="571"/>
          <ac:picMkLst>
            <pc:docMk/>
            <pc:sldMk cId="1482507257" sldId="258"/>
            <ac:picMk id="13" creationId="{6D98B079-63BA-DCB0-5938-D2A83F466610}"/>
          </ac:picMkLst>
        </pc:picChg>
        <pc:picChg chg="mod">
          <ac:chgData name="Salimi Moghadam, Mahkame" userId="3b059b89-69c1-4f11-b278-1cfc516a4f05" providerId="ADAL" clId="{DD02A3CA-9903-4726-A003-FC09620153A1}" dt="2024-11-29T04:42:20.942" v="534" actId="1076"/>
          <ac:picMkLst>
            <pc:docMk/>
            <pc:sldMk cId="1482507257" sldId="258"/>
            <ac:picMk id="14" creationId="{A38FC278-ACF7-658F-09C7-2C1A6E5744E3}"/>
          </ac:picMkLst>
        </pc:picChg>
        <pc:picChg chg="add mod">
          <ac:chgData name="Salimi Moghadam, Mahkame" userId="3b059b89-69c1-4f11-b278-1cfc516a4f05" providerId="ADAL" clId="{DD02A3CA-9903-4726-A003-FC09620153A1}" dt="2024-11-29T04:59:05.339" v="588" actId="571"/>
          <ac:picMkLst>
            <pc:docMk/>
            <pc:sldMk cId="1482507257" sldId="258"/>
            <ac:picMk id="15" creationId="{8C7FF788-49E6-2A32-AC3A-64A9BD2D35D1}"/>
          </ac:picMkLst>
        </pc:picChg>
        <pc:picChg chg="add mod">
          <ac:chgData name="Salimi Moghadam, Mahkame" userId="3b059b89-69c1-4f11-b278-1cfc516a4f05" providerId="ADAL" clId="{DD02A3CA-9903-4726-A003-FC09620153A1}" dt="2024-11-29T04:59:04.059" v="586"/>
          <ac:picMkLst>
            <pc:docMk/>
            <pc:sldMk cId="1482507257" sldId="258"/>
            <ac:picMk id="17" creationId="{E73E5F33-C541-C416-37A1-D07D66634AD0}"/>
          </ac:picMkLst>
        </pc:picChg>
      </pc:sldChg>
      <pc:sldChg chg="modSp mod">
        <pc:chgData name="Salimi Moghadam, Mahkame" userId="3b059b89-69c1-4f11-b278-1cfc516a4f05" providerId="ADAL" clId="{DD02A3CA-9903-4726-A003-FC09620153A1}" dt="2024-11-29T05:08:42.208" v="660" actId="1076"/>
        <pc:sldMkLst>
          <pc:docMk/>
          <pc:sldMk cId="2248795622" sldId="259"/>
        </pc:sldMkLst>
        <pc:spChg chg="mod">
          <ac:chgData name="Salimi Moghadam, Mahkame" userId="3b059b89-69c1-4f11-b278-1cfc516a4f05" providerId="ADAL" clId="{DD02A3CA-9903-4726-A003-FC09620153A1}" dt="2024-11-29T05:08:42.208" v="660" actId="1076"/>
          <ac:spMkLst>
            <pc:docMk/>
            <pc:sldMk cId="2248795622" sldId="259"/>
            <ac:spMk id="2" creationId="{D7AF8967-8916-F33E-245C-373ABA0FE7E4}"/>
          </ac:spMkLst>
        </pc:spChg>
        <pc:spChg chg="mod">
          <ac:chgData name="Salimi Moghadam, Mahkame" userId="3b059b89-69c1-4f11-b278-1cfc516a4f05" providerId="ADAL" clId="{DD02A3CA-9903-4726-A003-FC09620153A1}" dt="2024-11-29T05:08:33.571" v="659" actId="2711"/>
          <ac:spMkLst>
            <pc:docMk/>
            <pc:sldMk cId="2248795622" sldId="259"/>
            <ac:spMk id="3" creationId="{AC12F3A7-45A8-28AA-84CD-7554EC24602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62420F-B73B-4E50-957C-F04A2C4FB41E}" type="doc">
      <dgm:prSet loTypeId="urn:microsoft.com/office/officeart/2005/8/layout/hProcess10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F00B68E3-6251-4658-91D9-CCEA80B35370}">
      <dgm:prSet phldrT="[Text]" custT="1"/>
      <dgm:spPr/>
      <dgm:t>
        <a:bodyPr/>
        <a:lstStyle/>
        <a:p>
          <a:r>
            <a:rPr lang="en-CA" sz="2400" b="1" dirty="0"/>
            <a:t>Data Preparation</a:t>
          </a:r>
        </a:p>
      </dgm:t>
    </dgm:pt>
    <dgm:pt modelId="{212EE7E1-C84A-4DDC-91BC-7B8BE08CD3EF}" type="parTrans" cxnId="{1818362B-09FB-42DA-B17C-69FAD237EC7A}">
      <dgm:prSet/>
      <dgm:spPr/>
      <dgm:t>
        <a:bodyPr/>
        <a:lstStyle/>
        <a:p>
          <a:endParaRPr lang="en-CA"/>
        </a:p>
      </dgm:t>
    </dgm:pt>
    <dgm:pt modelId="{6E5D27DA-D181-4D45-9C08-C0ECE7F39FE3}" type="sibTrans" cxnId="{1818362B-09FB-42DA-B17C-69FAD237EC7A}">
      <dgm:prSet/>
      <dgm:spPr/>
      <dgm:t>
        <a:bodyPr/>
        <a:lstStyle/>
        <a:p>
          <a:endParaRPr lang="en-CA"/>
        </a:p>
      </dgm:t>
    </dgm:pt>
    <dgm:pt modelId="{EE907B61-596D-467E-B0E9-1EC709019C95}">
      <dgm:prSet phldrT="[Text]" custT="1"/>
      <dgm:spPr/>
      <dgm:t>
        <a:bodyPr/>
        <a:lstStyle/>
        <a:p>
          <a:r>
            <a:rPr lang="en-CA" sz="1800" dirty="0"/>
            <a:t>Cleaning data</a:t>
          </a:r>
        </a:p>
      </dgm:t>
    </dgm:pt>
    <dgm:pt modelId="{C5810A93-3525-488D-A356-0231AE6BC700}" type="parTrans" cxnId="{40CB9DD0-5569-45A4-A709-C8E4F7E80EC7}">
      <dgm:prSet/>
      <dgm:spPr/>
      <dgm:t>
        <a:bodyPr/>
        <a:lstStyle/>
        <a:p>
          <a:endParaRPr lang="en-CA"/>
        </a:p>
      </dgm:t>
    </dgm:pt>
    <dgm:pt modelId="{925D9AA7-EDE2-4A8C-9C14-561FE33ED8A4}" type="sibTrans" cxnId="{40CB9DD0-5569-45A4-A709-C8E4F7E80EC7}">
      <dgm:prSet/>
      <dgm:spPr/>
      <dgm:t>
        <a:bodyPr/>
        <a:lstStyle/>
        <a:p>
          <a:endParaRPr lang="en-CA"/>
        </a:p>
      </dgm:t>
    </dgm:pt>
    <dgm:pt modelId="{2F7A22A5-2969-40C5-AF56-2F0496295B66}">
      <dgm:prSet phldrT="[Text]" custT="1"/>
      <dgm:spPr/>
      <dgm:t>
        <a:bodyPr/>
        <a:lstStyle/>
        <a:p>
          <a:r>
            <a:rPr lang="en-CA" sz="1800" dirty="0"/>
            <a:t>Normalizing data</a:t>
          </a:r>
        </a:p>
      </dgm:t>
    </dgm:pt>
    <dgm:pt modelId="{F5AE3702-2308-4719-9519-6F8611073ED6}" type="parTrans" cxnId="{DBD7E19C-81CD-4B6E-926B-506A4F114739}">
      <dgm:prSet/>
      <dgm:spPr/>
      <dgm:t>
        <a:bodyPr/>
        <a:lstStyle/>
        <a:p>
          <a:endParaRPr lang="en-CA"/>
        </a:p>
      </dgm:t>
    </dgm:pt>
    <dgm:pt modelId="{228064E5-65EB-43C0-9DA3-D8B928E01279}" type="sibTrans" cxnId="{DBD7E19C-81CD-4B6E-926B-506A4F114739}">
      <dgm:prSet/>
      <dgm:spPr/>
      <dgm:t>
        <a:bodyPr/>
        <a:lstStyle/>
        <a:p>
          <a:endParaRPr lang="en-CA"/>
        </a:p>
      </dgm:t>
    </dgm:pt>
    <dgm:pt modelId="{5EE999C1-7964-40E0-8C5D-C78F5DBC78CE}">
      <dgm:prSet phldrT="[Text]" custT="1"/>
      <dgm:spPr/>
      <dgm:t>
        <a:bodyPr/>
        <a:lstStyle/>
        <a:p>
          <a:r>
            <a:rPr lang="en-CA" sz="2400" b="1" dirty="0"/>
            <a:t>Feature Selection</a:t>
          </a:r>
        </a:p>
      </dgm:t>
    </dgm:pt>
    <dgm:pt modelId="{45DAEE18-6031-4EAB-955F-62E70115082D}" type="parTrans" cxnId="{4DE4FCE3-8DFA-4D89-98BF-A8B1376A813F}">
      <dgm:prSet/>
      <dgm:spPr/>
      <dgm:t>
        <a:bodyPr/>
        <a:lstStyle/>
        <a:p>
          <a:endParaRPr lang="en-CA"/>
        </a:p>
      </dgm:t>
    </dgm:pt>
    <dgm:pt modelId="{8620A749-9D14-4F7F-96C7-B64242887EA1}" type="sibTrans" cxnId="{4DE4FCE3-8DFA-4D89-98BF-A8B1376A813F}">
      <dgm:prSet/>
      <dgm:spPr/>
      <dgm:t>
        <a:bodyPr/>
        <a:lstStyle/>
        <a:p>
          <a:endParaRPr lang="en-CA"/>
        </a:p>
      </dgm:t>
    </dgm:pt>
    <dgm:pt modelId="{2AD696D1-3055-47EB-A459-BB3FA789EE8F}">
      <dgm:prSet phldrT="[Text]" custT="1"/>
      <dgm:spPr/>
      <dgm:t>
        <a:bodyPr/>
        <a:lstStyle/>
        <a:p>
          <a:r>
            <a:rPr lang="en-CA" sz="1800" dirty="0"/>
            <a:t>Principal component analysis (PCA) </a:t>
          </a:r>
        </a:p>
      </dgm:t>
    </dgm:pt>
    <dgm:pt modelId="{C2C4727F-5D75-4AC0-A037-5E3A983EE839}" type="parTrans" cxnId="{95D52740-8073-42A9-9384-4E966B966CBC}">
      <dgm:prSet/>
      <dgm:spPr/>
      <dgm:t>
        <a:bodyPr/>
        <a:lstStyle/>
        <a:p>
          <a:endParaRPr lang="en-CA"/>
        </a:p>
      </dgm:t>
    </dgm:pt>
    <dgm:pt modelId="{AD9BD898-0E51-4491-B8C5-131C51806723}" type="sibTrans" cxnId="{95D52740-8073-42A9-9384-4E966B966CBC}">
      <dgm:prSet/>
      <dgm:spPr/>
      <dgm:t>
        <a:bodyPr/>
        <a:lstStyle/>
        <a:p>
          <a:endParaRPr lang="en-CA"/>
        </a:p>
      </dgm:t>
    </dgm:pt>
    <dgm:pt modelId="{4CB44562-C2CB-45B3-ABEB-6ED565A83563}">
      <dgm:prSet phldrT="[Text]" custT="1"/>
      <dgm:spPr/>
      <dgm:t>
        <a:bodyPr/>
        <a:lstStyle/>
        <a:p>
          <a:r>
            <a:rPr lang="en-CA" sz="1800" dirty="0"/>
            <a:t>Mutual information score</a:t>
          </a:r>
        </a:p>
      </dgm:t>
    </dgm:pt>
    <dgm:pt modelId="{6B775AEF-C22E-46D9-9DEC-4926F5405DA0}" type="parTrans" cxnId="{72A29057-0C9E-4580-8E88-939EEC9E74D3}">
      <dgm:prSet/>
      <dgm:spPr/>
      <dgm:t>
        <a:bodyPr/>
        <a:lstStyle/>
        <a:p>
          <a:endParaRPr lang="en-CA"/>
        </a:p>
      </dgm:t>
    </dgm:pt>
    <dgm:pt modelId="{B2475E9B-6DCA-444E-9A5D-7258F47F82A1}" type="sibTrans" cxnId="{72A29057-0C9E-4580-8E88-939EEC9E74D3}">
      <dgm:prSet/>
      <dgm:spPr/>
      <dgm:t>
        <a:bodyPr/>
        <a:lstStyle/>
        <a:p>
          <a:endParaRPr lang="en-CA"/>
        </a:p>
      </dgm:t>
    </dgm:pt>
    <dgm:pt modelId="{D7D98832-A37B-4826-A262-3FE18A34C840}">
      <dgm:prSet phldrT="[Text]" custT="1"/>
      <dgm:spPr/>
      <dgm:t>
        <a:bodyPr/>
        <a:lstStyle/>
        <a:p>
          <a:r>
            <a:rPr lang="en-CA" sz="2400" dirty="0"/>
            <a:t>Multi-Label Classification NN </a:t>
          </a:r>
        </a:p>
      </dgm:t>
    </dgm:pt>
    <dgm:pt modelId="{7A35D928-1273-4770-9BBB-82F573B73134}" type="parTrans" cxnId="{FA166837-CA4F-40E4-94CA-DA7A5660F3BB}">
      <dgm:prSet/>
      <dgm:spPr/>
      <dgm:t>
        <a:bodyPr/>
        <a:lstStyle/>
        <a:p>
          <a:endParaRPr lang="en-CA"/>
        </a:p>
      </dgm:t>
    </dgm:pt>
    <dgm:pt modelId="{8BE46E24-481A-461D-AB5F-178473AB8D23}" type="sibTrans" cxnId="{FA166837-CA4F-40E4-94CA-DA7A5660F3BB}">
      <dgm:prSet/>
      <dgm:spPr/>
      <dgm:t>
        <a:bodyPr/>
        <a:lstStyle/>
        <a:p>
          <a:endParaRPr lang="en-CA"/>
        </a:p>
      </dgm:t>
    </dgm:pt>
    <dgm:pt modelId="{DDA1F474-5E13-49F8-B561-FDA4CD5782B9}">
      <dgm:prSet phldrT="[Text]" custT="1"/>
      <dgm:spPr/>
      <dgm:t>
        <a:bodyPr/>
        <a:lstStyle/>
        <a:p>
          <a:r>
            <a:rPr lang="en-CA" sz="1800" dirty="0"/>
            <a:t>Choose model</a:t>
          </a:r>
        </a:p>
      </dgm:t>
    </dgm:pt>
    <dgm:pt modelId="{C1707225-7AE2-44B2-8587-4A450C481997}" type="parTrans" cxnId="{3C12D991-815D-4902-8C54-7268D40C5C8E}">
      <dgm:prSet/>
      <dgm:spPr/>
      <dgm:t>
        <a:bodyPr/>
        <a:lstStyle/>
        <a:p>
          <a:endParaRPr lang="en-CA"/>
        </a:p>
      </dgm:t>
    </dgm:pt>
    <dgm:pt modelId="{07B774E1-8473-4E18-9DCE-410E4DAA2729}" type="sibTrans" cxnId="{3C12D991-815D-4902-8C54-7268D40C5C8E}">
      <dgm:prSet/>
      <dgm:spPr/>
      <dgm:t>
        <a:bodyPr/>
        <a:lstStyle/>
        <a:p>
          <a:endParaRPr lang="en-CA"/>
        </a:p>
      </dgm:t>
    </dgm:pt>
    <dgm:pt modelId="{D0B97F09-6A3D-4872-8AB3-357B670E8CB1}">
      <dgm:prSet phldrT="[Text]" custT="1"/>
      <dgm:spPr/>
      <dgm:t>
        <a:bodyPr/>
        <a:lstStyle/>
        <a:p>
          <a:r>
            <a:rPr lang="en-CA" sz="1800" dirty="0"/>
            <a:t>Model evaluation</a:t>
          </a:r>
        </a:p>
      </dgm:t>
    </dgm:pt>
    <dgm:pt modelId="{8481E494-5308-4CE0-927B-E7FC560ED326}" type="parTrans" cxnId="{54C25193-4AA6-41AE-98F1-9D3F63C4E0EB}">
      <dgm:prSet/>
      <dgm:spPr/>
      <dgm:t>
        <a:bodyPr/>
        <a:lstStyle/>
        <a:p>
          <a:endParaRPr lang="en-CA"/>
        </a:p>
      </dgm:t>
    </dgm:pt>
    <dgm:pt modelId="{56B665C7-129C-4B41-B617-C5A7DC290FFE}" type="sibTrans" cxnId="{54C25193-4AA6-41AE-98F1-9D3F63C4E0EB}">
      <dgm:prSet/>
      <dgm:spPr/>
      <dgm:t>
        <a:bodyPr/>
        <a:lstStyle/>
        <a:p>
          <a:endParaRPr lang="en-CA"/>
        </a:p>
      </dgm:t>
    </dgm:pt>
    <dgm:pt modelId="{A90EE253-DC66-43D2-BA38-9CBD8F953329}">
      <dgm:prSet phldrT="[Text]" custT="1"/>
      <dgm:spPr/>
      <dgm:t>
        <a:bodyPr/>
        <a:lstStyle/>
        <a:p>
          <a:r>
            <a:rPr lang="en-CA" sz="1800" dirty="0"/>
            <a:t>Categorizing data</a:t>
          </a:r>
        </a:p>
      </dgm:t>
    </dgm:pt>
    <dgm:pt modelId="{34320A82-7A9D-4BAF-94B1-7CFCC6906C79}" type="parTrans" cxnId="{7ECB3DE7-B17F-406C-91FE-574AD8484F65}">
      <dgm:prSet/>
      <dgm:spPr/>
      <dgm:t>
        <a:bodyPr/>
        <a:lstStyle/>
        <a:p>
          <a:endParaRPr lang="en-CA"/>
        </a:p>
      </dgm:t>
    </dgm:pt>
    <dgm:pt modelId="{951E2264-2FCD-431E-9BC6-1BB361466F93}" type="sibTrans" cxnId="{7ECB3DE7-B17F-406C-91FE-574AD8484F65}">
      <dgm:prSet/>
      <dgm:spPr/>
      <dgm:t>
        <a:bodyPr/>
        <a:lstStyle/>
        <a:p>
          <a:endParaRPr lang="en-CA"/>
        </a:p>
      </dgm:t>
    </dgm:pt>
    <dgm:pt modelId="{8FC877B6-AB8A-4CB7-B2FC-36BFA740E68E}">
      <dgm:prSet phldrT="[Text]" custT="1"/>
      <dgm:spPr/>
      <dgm:t>
        <a:bodyPr/>
        <a:lstStyle/>
        <a:p>
          <a:r>
            <a:rPr lang="en-US" sz="1800" i="0" dirty="0"/>
            <a:t>Correlation matrix</a:t>
          </a:r>
          <a:endParaRPr lang="en-CA" sz="1800" i="0" dirty="0"/>
        </a:p>
      </dgm:t>
    </dgm:pt>
    <dgm:pt modelId="{C71A1293-CE65-4220-A3EC-21CA0F52DDDC}" type="parTrans" cxnId="{961E220C-0E50-4AAD-A309-B042270C1CB6}">
      <dgm:prSet/>
      <dgm:spPr/>
      <dgm:t>
        <a:bodyPr/>
        <a:lstStyle/>
        <a:p>
          <a:endParaRPr lang="en-CA"/>
        </a:p>
      </dgm:t>
    </dgm:pt>
    <dgm:pt modelId="{2360B029-C45B-4E9A-A3F9-879AE289E266}" type="sibTrans" cxnId="{961E220C-0E50-4AAD-A309-B042270C1CB6}">
      <dgm:prSet/>
      <dgm:spPr/>
      <dgm:t>
        <a:bodyPr/>
        <a:lstStyle/>
        <a:p>
          <a:endParaRPr lang="en-CA"/>
        </a:p>
      </dgm:t>
    </dgm:pt>
    <dgm:pt modelId="{64C2D02A-418A-42BF-95C5-EB9AA1DE814D}">
      <dgm:prSet phldrT="[Text]" custT="1"/>
      <dgm:spPr/>
      <dgm:t>
        <a:bodyPr/>
        <a:lstStyle/>
        <a:p>
          <a:r>
            <a:rPr lang="en-CA" sz="1800" dirty="0"/>
            <a:t>Model hyper-parameter tuning</a:t>
          </a:r>
        </a:p>
      </dgm:t>
    </dgm:pt>
    <dgm:pt modelId="{B72573D6-FD23-4DCE-B6D3-2A39E82434AC}" type="parTrans" cxnId="{E224908B-0785-47EF-BF69-1B4161972A06}">
      <dgm:prSet/>
      <dgm:spPr/>
      <dgm:t>
        <a:bodyPr/>
        <a:lstStyle/>
        <a:p>
          <a:endParaRPr lang="en-CA"/>
        </a:p>
      </dgm:t>
    </dgm:pt>
    <dgm:pt modelId="{88EA606F-123D-468F-812B-ED86A889279D}" type="sibTrans" cxnId="{E224908B-0785-47EF-BF69-1B4161972A06}">
      <dgm:prSet/>
      <dgm:spPr/>
      <dgm:t>
        <a:bodyPr/>
        <a:lstStyle/>
        <a:p>
          <a:endParaRPr lang="en-CA"/>
        </a:p>
      </dgm:t>
    </dgm:pt>
    <dgm:pt modelId="{7B249DF1-0A82-4276-9397-0177AD5EA4F8}" type="pres">
      <dgm:prSet presAssocID="{7762420F-B73B-4E50-957C-F04A2C4FB41E}" presName="Name0" presStyleCnt="0">
        <dgm:presLayoutVars>
          <dgm:dir/>
          <dgm:resizeHandles val="exact"/>
        </dgm:presLayoutVars>
      </dgm:prSet>
      <dgm:spPr/>
    </dgm:pt>
    <dgm:pt modelId="{4AE3E16B-28B9-4462-91A9-6D36980016A5}" type="pres">
      <dgm:prSet presAssocID="{F00B68E3-6251-4658-91D9-CCEA80B35370}" presName="composite" presStyleCnt="0"/>
      <dgm:spPr/>
    </dgm:pt>
    <dgm:pt modelId="{197B517F-6CB9-4B97-B95F-6D54722174D5}" type="pres">
      <dgm:prSet presAssocID="{F00B68E3-6251-4658-91D9-CCEA80B35370}" presName="imagSh" presStyleLbl="bgImgPlace1" presStyleIdx="0" presStyleCnt="3" custScaleX="214288" custScaleY="153350" custLinFactNeighborX="-6746" custLinFactNeighborY="-40055"/>
      <dgm:spPr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21000" b="-21000"/>
          </a:stretch>
        </a:blipFill>
      </dgm:spPr>
    </dgm:pt>
    <dgm:pt modelId="{52617E30-3CB1-4097-A1B9-CC10A306094E}" type="pres">
      <dgm:prSet presAssocID="{F00B68E3-6251-4658-91D9-CCEA80B35370}" presName="txNode" presStyleLbl="node1" presStyleIdx="0" presStyleCnt="3" custScaleX="189685" custScaleY="151976" custLinFactNeighborX="-16022" custLinFactNeighborY="1923">
        <dgm:presLayoutVars>
          <dgm:bulletEnabled val="1"/>
        </dgm:presLayoutVars>
      </dgm:prSet>
      <dgm:spPr/>
    </dgm:pt>
    <dgm:pt modelId="{3238365E-DB16-4E47-855F-411369878D4B}" type="pres">
      <dgm:prSet presAssocID="{6E5D27DA-D181-4D45-9C08-C0ECE7F39FE3}" presName="sibTrans" presStyleLbl="sibTrans2D1" presStyleIdx="0" presStyleCnt="2"/>
      <dgm:spPr/>
    </dgm:pt>
    <dgm:pt modelId="{15D4468C-0CAA-4949-8FB9-9F75D97D3D59}" type="pres">
      <dgm:prSet presAssocID="{6E5D27DA-D181-4D45-9C08-C0ECE7F39FE3}" presName="connTx" presStyleLbl="sibTrans2D1" presStyleIdx="0" presStyleCnt="2"/>
      <dgm:spPr/>
    </dgm:pt>
    <dgm:pt modelId="{E86BAED8-AE21-4332-9FB0-928D49649A8A}" type="pres">
      <dgm:prSet presAssocID="{5EE999C1-7964-40E0-8C5D-C78F5DBC78CE}" presName="composite" presStyleCnt="0"/>
      <dgm:spPr/>
    </dgm:pt>
    <dgm:pt modelId="{8ADD3592-AEF0-4C4F-8F8B-3301C7B9BCC1}" type="pres">
      <dgm:prSet presAssocID="{5EE999C1-7964-40E0-8C5D-C78F5DBC78CE}" presName="imagSh" presStyleLbl="bgImgPlace1" presStyleIdx="1" presStyleCnt="3" custScaleX="228764" custScaleY="159475" custLinFactNeighborX="-3560" custLinFactNeighborY="-67648"/>
      <dgm:spPr>
        <a:blipFill rotWithShape="1">
          <a:blip xmlns:r="http://schemas.openxmlformats.org/officeDocument/2006/relationships" r:embed="rId2">
            <a:duotone>
              <a:schemeClr val="accent2">
                <a:hueOff val="3352906"/>
                <a:satOff val="-31907"/>
                <a:lumOff val="3107"/>
                <a:alphaOff val="0"/>
                <a:shade val="20000"/>
                <a:satMod val="200000"/>
              </a:schemeClr>
              <a:schemeClr val="accent2">
                <a:hueOff val="3352906"/>
                <a:satOff val="-31907"/>
                <a:lumOff val="3107"/>
                <a:alphaOff val="0"/>
                <a:tint val="12000"/>
                <a:satMod val="190000"/>
              </a:schemeClr>
            </a:duotone>
          </a:blip>
          <a:srcRect/>
          <a:stretch>
            <a:fillRect l="-7000" r="-7000"/>
          </a:stretch>
        </a:blipFill>
      </dgm:spPr>
    </dgm:pt>
    <dgm:pt modelId="{23831995-1132-4436-8B6A-2D8E39C53E57}" type="pres">
      <dgm:prSet presAssocID="{5EE999C1-7964-40E0-8C5D-C78F5DBC78CE}" presName="txNode" presStyleLbl="node1" presStyleIdx="1" presStyleCnt="3" custScaleX="183605" custScaleY="203514" custLinFactNeighborX="-14484" custLinFactNeighborY="0">
        <dgm:presLayoutVars>
          <dgm:bulletEnabled val="1"/>
        </dgm:presLayoutVars>
      </dgm:prSet>
      <dgm:spPr/>
    </dgm:pt>
    <dgm:pt modelId="{CB2CC97C-14B5-4B54-96FE-261BA3350E97}" type="pres">
      <dgm:prSet presAssocID="{8620A749-9D14-4F7F-96C7-B64242887EA1}" presName="sibTrans" presStyleLbl="sibTrans2D1" presStyleIdx="1" presStyleCnt="2"/>
      <dgm:spPr/>
    </dgm:pt>
    <dgm:pt modelId="{1107B506-2B87-401B-B2CD-CCF8C89A6248}" type="pres">
      <dgm:prSet presAssocID="{8620A749-9D14-4F7F-96C7-B64242887EA1}" presName="connTx" presStyleLbl="sibTrans2D1" presStyleIdx="1" presStyleCnt="2"/>
      <dgm:spPr/>
    </dgm:pt>
    <dgm:pt modelId="{A641BF33-0219-4C53-ABCB-6228B5B591D3}" type="pres">
      <dgm:prSet presAssocID="{D7D98832-A37B-4826-A262-3FE18A34C840}" presName="composite" presStyleCnt="0"/>
      <dgm:spPr/>
    </dgm:pt>
    <dgm:pt modelId="{ABFE4133-C28E-4C06-9FE5-2A893C84E590}" type="pres">
      <dgm:prSet presAssocID="{D7D98832-A37B-4826-A262-3FE18A34C840}" presName="imagSh" presStyleLbl="bgImgPlace1" presStyleIdx="2" presStyleCnt="3" custScaleX="221696" custScaleY="165793" custLinFactNeighborX="1234" custLinFactNeighborY="-37385"/>
      <dgm:spPr>
        <a:blipFill rotWithShape="1">
          <a:blip xmlns:r="http://schemas.openxmlformats.org/officeDocument/2006/relationships" r:embed="rId3">
            <a:duotone>
              <a:schemeClr val="accent2">
                <a:hueOff val="6705813"/>
                <a:satOff val="-63813"/>
                <a:lumOff val="6214"/>
                <a:alphaOff val="0"/>
                <a:shade val="20000"/>
                <a:satMod val="200000"/>
              </a:schemeClr>
              <a:schemeClr val="accent2">
                <a:hueOff val="6705813"/>
                <a:satOff val="-63813"/>
                <a:lumOff val="6214"/>
                <a:alphaOff val="0"/>
                <a:tint val="12000"/>
                <a:satMod val="190000"/>
              </a:schemeClr>
            </a:duotone>
          </a:blip>
          <a:srcRect/>
          <a:stretch>
            <a:fillRect t="-4000" b="-4000"/>
          </a:stretch>
        </a:blipFill>
      </dgm:spPr>
    </dgm:pt>
    <dgm:pt modelId="{B5A59E51-9219-4039-9302-38F90B1FE3D2}" type="pres">
      <dgm:prSet presAssocID="{D7D98832-A37B-4826-A262-3FE18A34C840}" presName="txNode" presStyleLbl="node1" presStyleIdx="2" presStyleCnt="3" custScaleX="191166" custScaleY="154013" custLinFactNeighborX="-9613" custLinFactNeighborY="-1282">
        <dgm:presLayoutVars>
          <dgm:bulletEnabled val="1"/>
        </dgm:presLayoutVars>
      </dgm:prSet>
      <dgm:spPr/>
    </dgm:pt>
  </dgm:ptLst>
  <dgm:cxnLst>
    <dgm:cxn modelId="{961E220C-0E50-4AAD-A309-B042270C1CB6}" srcId="{5EE999C1-7964-40E0-8C5D-C78F5DBC78CE}" destId="{8FC877B6-AB8A-4CB7-B2FC-36BFA740E68E}" srcOrd="2" destOrd="0" parTransId="{C71A1293-CE65-4220-A3EC-21CA0F52DDDC}" sibTransId="{2360B029-C45B-4E9A-A3F9-879AE289E266}"/>
    <dgm:cxn modelId="{9C624E10-3429-4FDA-BFF7-685B3BDA6187}" type="presOf" srcId="{8620A749-9D14-4F7F-96C7-B64242887EA1}" destId="{CB2CC97C-14B5-4B54-96FE-261BA3350E97}" srcOrd="0" destOrd="0" presId="urn:microsoft.com/office/officeart/2005/8/layout/hProcess10"/>
    <dgm:cxn modelId="{BF5FC927-C693-4EBC-A698-1AC14F0B7607}" type="presOf" srcId="{7762420F-B73B-4E50-957C-F04A2C4FB41E}" destId="{7B249DF1-0A82-4276-9397-0177AD5EA4F8}" srcOrd="0" destOrd="0" presId="urn:microsoft.com/office/officeart/2005/8/layout/hProcess10"/>
    <dgm:cxn modelId="{1818362B-09FB-42DA-B17C-69FAD237EC7A}" srcId="{7762420F-B73B-4E50-957C-F04A2C4FB41E}" destId="{F00B68E3-6251-4658-91D9-CCEA80B35370}" srcOrd="0" destOrd="0" parTransId="{212EE7E1-C84A-4DDC-91BC-7B8BE08CD3EF}" sibTransId="{6E5D27DA-D181-4D45-9C08-C0ECE7F39FE3}"/>
    <dgm:cxn modelId="{17752B2F-F1D9-4F30-85BD-2E8317073164}" type="presOf" srcId="{EE907B61-596D-467E-B0E9-1EC709019C95}" destId="{52617E30-3CB1-4097-A1B9-CC10A306094E}" srcOrd="0" destOrd="1" presId="urn:microsoft.com/office/officeart/2005/8/layout/hProcess10"/>
    <dgm:cxn modelId="{FA166837-CA4F-40E4-94CA-DA7A5660F3BB}" srcId="{7762420F-B73B-4E50-957C-F04A2C4FB41E}" destId="{D7D98832-A37B-4826-A262-3FE18A34C840}" srcOrd="2" destOrd="0" parTransId="{7A35D928-1273-4770-9BBB-82F573B73134}" sibTransId="{8BE46E24-481A-461D-AB5F-178473AB8D23}"/>
    <dgm:cxn modelId="{95D52740-8073-42A9-9384-4E966B966CBC}" srcId="{5EE999C1-7964-40E0-8C5D-C78F5DBC78CE}" destId="{2AD696D1-3055-47EB-A459-BB3FA789EE8F}" srcOrd="0" destOrd="0" parTransId="{C2C4727F-5D75-4AC0-A037-5E3A983EE839}" sibTransId="{AD9BD898-0E51-4491-B8C5-131C51806723}"/>
    <dgm:cxn modelId="{56CBCF41-A8DA-4E91-A58C-8E710D37484E}" type="presOf" srcId="{A90EE253-DC66-43D2-BA38-9CBD8F953329}" destId="{52617E30-3CB1-4097-A1B9-CC10A306094E}" srcOrd="0" destOrd="3" presId="urn:microsoft.com/office/officeart/2005/8/layout/hProcess10"/>
    <dgm:cxn modelId="{6CC49765-0B61-41A2-83EA-97C6BF259610}" type="presOf" srcId="{6E5D27DA-D181-4D45-9C08-C0ECE7F39FE3}" destId="{15D4468C-0CAA-4949-8FB9-9F75D97D3D59}" srcOrd="1" destOrd="0" presId="urn:microsoft.com/office/officeart/2005/8/layout/hProcess10"/>
    <dgm:cxn modelId="{28213D77-1206-46B8-A40D-FBACEF983D08}" type="presOf" srcId="{4CB44562-C2CB-45B3-ABEB-6ED565A83563}" destId="{23831995-1132-4436-8B6A-2D8E39C53E57}" srcOrd="0" destOrd="2" presId="urn:microsoft.com/office/officeart/2005/8/layout/hProcess10"/>
    <dgm:cxn modelId="{72A29057-0C9E-4580-8E88-939EEC9E74D3}" srcId="{5EE999C1-7964-40E0-8C5D-C78F5DBC78CE}" destId="{4CB44562-C2CB-45B3-ABEB-6ED565A83563}" srcOrd="1" destOrd="0" parTransId="{6B775AEF-C22E-46D9-9DEC-4926F5405DA0}" sibTransId="{B2475E9B-6DCA-444E-9A5D-7258F47F82A1}"/>
    <dgm:cxn modelId="{1D539759-AB1F-4BEA-88ED-A8AC27E698FC}" type="presOf" srcId="{6E5D27DA-D181-4D45-9C08-C0ECE7F39FE3}" destId="{3238365E-DB16-4E47-855F-411369878D4B}" srcOrd="0" destOrd="0" presId="urn:microsoft.com/office/officeart/2005/8/layout/hProcess10"/>
    <dgm:cxn modelId="{42B26B86-DBE9-4C7F-9BE5-69F4643632D5}" type="presOf" srcId="{D0B97F09-6A3D-4872-8AB3-357B670E8CB1}" destId="{B5A59E51-9219-4039-9302-38F90B1FE3D2}" srcOrd="0" destOrd="2" presId="urn:microsoft.com/office/officeart/2005/8/layout/hProcess10"/>
    <dgm:cxn modelId="{54529E89-608A-44D3-BE7A-5150BA3BA5A0}" type="presOf" srcId="{F00B68E3-6251-4658-91D9-CCEA80B35370}" destId="{52617E30-3CB1-4097-A1B9-CC10A306094E}" srcOrd="0" destOrd="0" presId="urn:microsoft.com/office/officeart/2005/8/layout/hProcess10"/>
    <dgm:cxn modelId="{E224908B-0785-47EF-BF69-1B4161972A06}" srcId="{D7D98832-A37B-4826-A262-3FE18A34C840}" destId="{64C2D02A-418A-42BF-95C5-EB9AA1DE814D}" srcOrd="2" destOrd="0" parTransId="{B72573D6-FD23-4DCE-B6D3-2A39E82434AC}" sibTransId="{88EA606F-123D-468F-812B-ED86A889279D}"/>
    <dgm:cxn modelId="{3C12D991-815D-4902-8C54-7268D40C5C8E}" srcId="{D7D98832-A37B-4826-A262-3FE18A34C840}" destId="{DDA1F474-5E13-49F8-B561-FDA4CD5782B9}" srcOrd="0" destOrd="0" parTransId="{C1707225-7AE2-44B2-8587-4A450C481997}" sibTransId="{07B774E1-8473-4E18-9DCE-410E4DAA2729}"/>
    <dgm:cxn modelId="{54C25193-4AA6-41AE-98F1-9D3F63C4E0EB}" srcId="{D7D98832-A37B-4826-A262-3FE18A34C840}" destId="{D0B97F09-6A3D-4872-8AB3-357B670E8CB1}" srcOrd="1" destOrd="0" parTransId="{8481E494-5308-4CE0-927B-E7FC560ED326}" sibTransId="{56B665C7-129C-4B41-B617-C5A7DC290FFE}"/>
    <dgm:cxn modelId="{AF56BD98-914D-49EC-88EA-E99616BD1561}" type="presOf" srcId="{8620A749-9D14-4F7F-96C7-B64242887EA1}" destId="{1107B506-2B87-401B-B2CD-CCF8C89A6248}" srcOrd="1" destOrd="0" presId="urn:microsoft.com/office/officeart/2005/8/layout/hProcess10"/>
    <dgm:cxn modelId="{2DFAE79A-3077-4B6A-B177-45ED65690663}" type="presOf" srcId="{5EE999C1-7964-40E0-8C5D-C78F5DBC78CE}" destId="{23831995-1132-4436-8B6A-2D8E39C53E57}" srcOrd="0" destOrd="0" presId="urn:microsoft.com/office/officeart/2005/8/layout/hProcess10"/>
    <dgm:cxn modelId="{DBD7E19C-81CD-4B6E-926B-506A4F114739}" srcId="{F00B68E3-6251-4658-91D9-CCEA80B35370}" destId="{2F7A22A5-2969-40C5-AF56-2F0496295B66}" srcOrd="1" destOrd="0" parTransId="{F5AE3702-2308-4719-9519-6F8611073ED6}" sibTransId="{228064E5-65EB-43C0-9DA3-D8B928E01279}"/>
    <dgm:cxn modelId="{482C8EA5-FA69-4F31-AC86-740D4C101E19}" type="presOf" srcId="{8FC877B6-AB8A-4CB7-B2FC-36BFA740E68E}" destId="{23831995-1132-4436-8B6A-2D8E39C53E57}" srcOrd="0" destOrd="3" presId="urn:microsoft.com/office/officeart/2005/8/layout/hProcess10"/>
    <dgm:cxn modelId="{9AB39AB2-FEFE-4259-9195-8F7125A5533C}" type="presOf" srcId="{DDA1F474-5E13-49F8-B561-FDA4CD5782B9}" destId="{B5A59E51-9219-4039-9302-38F90B1FE3D2}" srcOrd="0" destOrd="1" presId="urn:microsoft.com/office/officeart/2005/8/layout/hProcess10"/>
    <dgm:cxn modelId="{EDC5DDBA-9A70-4A12-84B5-A72C892C4B73}" type="presOf" srcId="{2F7A22A5-2969-40C5-AF56-2F0496295B66}" destId="{52617E30-3CB1-4097-A1B9-CC10A306094E}" srcOrd="0" destOrd="2" presId="urn:microsoft.com/office/officeart/2005/8/layout/hProcess10"/>
    <dgm:cxn modelId="{40CB9DD0-5569-45A4-A709-C8E4F7E80EC7}" srcId="{F00B68E3-6251-4658-91D9-CCEA80B35370}" destId="{EE907B61-596D-467E-B0E9-1EC709019C95}" srcOrd="0" destOrd="0" parTransId="{C5810A93-3525-488D-A356-0231AE6BC700}" sibTransId="{925D9AA7-EDE2-4A8C-9C14-561FE33ED8A4}"/>
    <dgm:cxn modelId="{8B1C8EE2-9D74-4837-B5E7-0DBBF098775B}" type="presOf" srcId="{64C2D02A-418A-42BF-95C5-EB9AA1DE814D}" destId="{B5A59E51-9219-4039-9302-38F90B1FE3D2}" srcOrd="0" destOrd="3" presId="urn:microsoft.com/office/officeart/2005/8/layout/hProcess10"/>
    <dgm:cxn modelId="{4DE4FCE3-8DFA-4D89-98BF-A8B1376A813F}" srcId="{7762420F-B73B-4E50-957C-F04A2C4FB41E}" destId="{5EE999C1-7964-40E0-8C5D-C78F5DBC78CE}" srcOrd="1" destOrd="0" parTransId="{45DAEE18-6031-4EAB-955F-62E70115082D}" sibTransId="{8620A749-9D14-4F7F-96C7-B64242887EA1}"/>
    <dgm:cxn modelId="{7ECB3DE7-B17F-406C-91FE-574AD8484F65}" srcId="{F00B68E3-6251-4658-91D9-CCEA80B35370}" destId="{A90EE253-DC66-43D2-BA38-9CBD8F953329}" srcOrd="2" destOrd="0" parTransId="{34320A82-7A9D-4BAF-94B1-7CFCC6906C79}" sibTransId="{951E2264-2FCD-431E-9BC6-1BB361466F93}"/>
    <dgm:cxn modelId="{F1B2E5EA-CB04-4461-8B3E-8D7E963D78ED}" type="presOf" srcId="{D7D98832-A37B-4826-A262-3FE18A34C840}" destId="{B5A59E51-9219-4039-9302-38F90B1FE3D2}" srcOrd="0" destOrd="0" presId="urn:microsoft.com/office/officeart/2005/8/layout/hProcess10"/>
    <dgm:cxn modelId="{690CB5F3-65FB-44E4-97C8-850E99791F7B}" type="presOf" srcId="{2AD696D1-3055-47EB-A459-BB3FA789EE8F}" destId="{23831995-1132-4436-8B6A-2D8E39C53E57}" srcOrd="0" destOrd="1" presId="urn:microsoft.com/office/officeart/2005/8/layout/hProcess10"/>
    <dgm:cxn modelId="{C4E231CC-6974-45A9-BD35-FA4163430034}" type="presParOf" srcId="{7B249DF1-0A82-4276-9397-0177AD5EA4F8}" destId="{4AE3E16B-28B9-4462-91A9-6D36980016A5}" srcOrd="0" destOrd="0" presId="urn:microsoft.com/office/officeart/2005/8/layout/hProcess10"/>
    <dgm:cxn modelId="{E14BA4E7-4CE6-42AC-B452-C0EA554CAE7B}" type="presParOf" srcId="{4AE3E16B-28B9-4462-91A9-6D36980016A5}" destId="{197B517F-6CB9-4B97-B95F-6D54722174D5}" srcOrd="0" destOrd="0" presId="urn:microsoft.com/office/officeart/2005/8/layout/hProcess10"/>
    <dgm:cxn modelId="{3FFE030A-B841-4997-ADEC-7D9E7C7C6638}" type="presParOf" srcId="{4AE3E16B-28B9-4462-91A9-6D36980016A5}" destId="{52617E30-3CB1-4097-A1B9-CC10A306094E}" srcOrd="1" destOrd="0" presId="urn:microsoft.com/office/officeart/2005/8/layout/hProcess10"/>
    <dgm:cxn modelId="{0C2BE468-4B40-4D2A-B0F4-F1E9A0FADFB4}" type="presParOf" srcId="{7B249DF1-0A82-4276-9397-0177AD5EA4F8}" destId="{3238365E-DB16-4E47-855F-411369878D4B}" srcOrd="1" destOrd="0" presId="urn:microsoft.com/office/officeart/2005/8/layout/hProcess10"/>
    <dgm:cxn modelId="{808327F4-8FF0-499A-9126-DAAABF0E26CB}" type="presParOf" srcId="{3238365E-DB16-4E47-855F-411369878D4B}" destId="{15D4468C-0CAA-4949-8FB9-9F75D97D3D59}" srcOrd="0" destOrd="0" presId="urn:microsoft.com/office/officeart/2005/8/layout/hProcess10"/>
    <dgm:cxn modelId="{8B8C6DEC-190B-4A59-938F-3077C45C4183}" type="presParOf" srcId="{7B249DF1-0A82-4276-9397-0177AD5EA4F8}" destId="{E86BAED8-AE21-4332-9FB0-928D49649A8A}" srcOrd="2" destOrd="0" presId="urn:microsoft.com/office/officeart/2005/8/layout/hProcess10"/>
    <dgm:cxn modelId="{0DA6A30F-593E-4D50-BC4E-585B02B3B5E0}" type="presParOf" srcId="{E86BAED8-AE21-4332-9FB0-928D49649A8A}" destId="{8ADD3592-AEF0-4C4F-8F8B-3301C7B9BCC1}" srcOrd="0" destOrd="0" presId="urn:microsoft.com/office/officeart/2005/8/layout/hProcess10"/>
    <dgm:cxn modelId="{F6A19D1B-AD4F-4BE9-9897-7937164AC110}" type="presParOf" srcId="{E86BAED8-AE21-4332-9FB0-928D49649A8A}" destId="{23831995-1132-4436-8B6A-2D8E39C53E57}" srcOrd="1" destOrd="0" presId="urn:microsoft.com/office/officeart/2005/8/layout/hProcess10"/>
    <dgm:cxn modelId="{E2398903-A686-4205-AC0E-1DFAC983F0FB}" type="presParOf" srcId="{7B249DF1-0A82-4276-9397-0177AD5EA4F8}" destId="{CB2CC97C-14B5-4B54-96FE-261BA3350E97}" srcOrd="3" destOrd="0" presId="urn:microsoft.com/office/officeart/2005/8/layout/hProcess10"/>
    <dgm:cxn modelId="{F1A81992-8F13-4844-8D32-A9D9ECD4A15B}" type="presParOf" srcId="{CB2CC97C-14B5-4B54-96FE-261BA3350E97}" destId="{1107B506-2B87-401B-B2CD-CCF8C89A6248}" srcOrd="0" destOrd="0" presId="urn:microsoft.com/office/officeart/2005/8/layout/hProcess10"/>
    <dgm:cxn modelId="{E8826319-1348-49DE-83A0-F5030B2B33D5}" type="presParOf" srcId="{7B249DF1-0A82-4276-9397-0177AD5EA4F8}" destId="{A641BF33-0219-4C53-ABCB-6228B5B591D3}" srcOrd="4" destOrd="0" presId="urn:microsoft.com/office/officeart/2005/8/layout/hProcess10"/>
    <dgm:cxn modelId="{886819FE-4535-42C2-9815-64557112B874}" type="presParOf" srcId="{A641BF33-0219-4C53-ABCB-6228B5B591D3}" destId="{ABFE4133-C28E-4C06-9FE5-2A893C84E590}" srcOrd="0" destOrd="0" presId="urn:microsoft.com/office/officeart/2005/8/layout/hProcess10"/>
    <dgm:cxn modelId="{F65DE7F1-4738-40DB-80E8-4DE84178E9A1}" type="presParOf" srcId="{A641BF33-0219-4C53-ABCB-6228B5B591D3}" destId="{B5A59E51-9219-4039-9302-38F90B1FE3D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B517F-6CB9-4B97-B95F-6D54722174D5}">
      <dsp:nvSpPr>
        <dsp:cNvPr id="0" name=""/>
        <dsp:cNvSpPr/>
      </dsp:nvSpPr>
      <dsp:spPr>
        <a:xfrm>
          <a:off x="0" y="143392"/>
          <a:ext cx="3057445" cy="218798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21000" b="-2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17E30-3CB1-4097-A1B9-CC10A306094E}">
      <dsp:nvSpPr>
        <dsp:cNvPr id="0" name=""/>
        <dsp:cNvSpPr/>
      </dsp:nvSpPr>
      <dsp:spPr>
        <a:xfrm>
          <a:off x="182320" y="1608209"/>
          <a:ext cx="2706412" cy="21683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/>
            <a:t>Data Preparation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Cleaning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Normalizing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Categorizing data</a:t>
          </a:r>
        </a:p>
      </dsp:txBody>
      <dsp:txXfrm>
        <a:off x="245830" y="1671719"/>
        <a:ext cx="2579392" cy="2041362"/>
      </dsp:txXfrm>
    </dsp:sp>
    <dsp:sp modelId="{3238365E-DB16-4E47-855F-411369878D4B}">
      <dsp:nvSpPr>
        <dsp:cNvPr id="0" name=""/>
        <dsp:cNvSpPr/>
      </dsp:nvSpPr>
      <dsp:spPr>
        <a:xfrm rot="21507958">
          <a:off x="3254131" y="1017124"/>
          <a:ext cx="196791" cy="342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/>
        </a:p>
      </dsp:txBody>
      <dsp:txXfrm>
        <a:off x="3254142" y="1086482"/>
        <a:ext cx="137754" cy="205702"/>
      </dsp:txXfrm>
    </dsp:sp>
    <dsp:sp modelId="{8ADD3592-AEF0-4C4F-8F8B-3301C7B9BCC1}">
      <dsp:nvSpPr>
        <dsp:cNvPr id="0" name=""/>
        <dsp:cNvSpPr/>
      </dsp:nvSpPr>
      <dsp:spPr>
        <a:xfrm>
          <a:off x="3619505" y="0"/>
          <a:ext cx="3263988" cy="22753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duotone>
              <a:schemeClr val="accent2">
                <a:hueOff val="3352906"/>
                <a:satOff val="-31907"/>
                <a:lumOff val="3107"/>
                <a:alphaOff val="0"/>
                <a:shade val="20000"/>
                <a:satMod val="200000"/>
              </a:schemeClr>
              <a:schemeClr val="accent2">
                <a:hueOff val="3352906"/>
                <a:satOff val="-31907"/>
                <a:lumOff val="3107"/>
                <a:alphaOff val="0"/>
                <a:tint val="12000"/>
                <a:satMod val="190000"/>
              </a:schemeClr>
            </a:duotone>
          </a:blip>
          <a:srcRect/>
          <a:stretch>
            <a:fillRect l="-7000" r="-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31995-1132-4436-8B6A-2D8E39C53E57}">
      <dsp:nvSpPr>
        <dsp:cNvPr id="0" name=""/>
        <dsp:cNvSpPr/>
      </dsp:nvSpPr>
      <dsp:spPr>
        <a:xfrm>
          <a:off x="4018073" y="1051114"/>
          <a:ext cx="2619663" cy="2903723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/>
            <a:t>Feature Selection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Principal component analysis (PCA)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Mutual information score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dirty="0"/>
            <a:t>Correlation matrix</a:t>
          </a:r>
          <a:endParaRPr lang="en-CA" sz="1800" i="0" kern="1200" dirty="0"/>
        </a:p>
      </dsp:txBody>
      <dsp:txXfrm>
        <a:off x="4094800" y="1127841"/>
        <a:ext cx="2466209" cy="2750269"/>
      </dsp:txXfrm>
    </dsp:sp>
    <dsp:sp modelId="{CB2CC97C-14B5-4B54-96FE-261BA3350E97}">
      <dsp:nvSpPr>
        <dsp:cNvPr id="0" name=""/>
        <dsp:cNvSpPr/>
      </dsp:nvSpPr>
      <dsp:spPr>
        <a:xfrm rot="156687">
          <a:off x="7100857" y="1055583"/>
          <a:ext cx="217703" cy="342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/>
        </a:p>
      </dsp:txBody>
      <dsp:txXfrm>
        <a:off x="7100891" y="1122663"/>
        <a:ext cx="152392" cy="205702"/>
      </dsp:txXfrm>
    </dsp:sp>
    <dsp:sp modelId="{ABFE4133-C28E-4C06-9FE5-2A893C84E590}">
      <dsp:nvSpPr>
        <dsp:cNvPr id="0" name=""/>
        <dsp:cNvSpPr/>
      </dsp:nvSpPr>
      <dsp:spPr>
        <a:xfrm>
          <a:off x="7504857" y="129838"/>
          <a:ext cx="3163142" cy="236552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duotone>
              <a:schemeClr val="accent2">
                <a:hueOff val="6705813"/>
                <a:satOff val="-63813"/>
                <a:lumOff val="6214"/>
                <a:alphaOff val="0"/>
                <a:shade val="20000"/>
                <a:satMod val="200000"/>
              </a:schemeClr>
              <a:schemeClr val="accent2">
                <a:hueOff val="6705813"/>
                <a:satOff val="-63813"/>
                <a:lumOff val="6214"/>
                <a:alphaOff val="0"/>
                <a:tint val="12000"/>
                <a:satMod val="190000"/>
              </a:schemeClr>
            </a:duotone>
          </a:blip>
          <a:srcRect/>
          <a:stretch>
            <a:fillRect t="-4000" b="-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A59E51-9219-4039-9302-38F90B1FE3D2}">
      <dsp:nvSpPr>
        <dsp:cNvPr id="0" name=""/>
        <dsp:cNvSpPr/>
      </dsp:nvSpPr>
      <dsp:spPr>
        <a:xfrm>
          <a:off x="7800163" y="1585067"/>
          <a:ext cx="2727542" cy="2197446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Multi-Label Classification NN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Choose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Model evaluation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Model hyper-parameter tuning</a:t>
          </a:r>
        </a:p>
      </dsp:txBody>
      <dsp:txXfrm>
        <a:off x="7864524" y="1649428"/>
        <a:ext cx="2598820" cy="2068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5950A-C16E-4792-976A-C4C676FE5664}" type="datetimeFigureOut">
              <a:rPr lang="en-CA" smtClean="0"/>
              <a:t>2024-11-28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7239C-BCD6-4DDE-8C46-53094891D9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3507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8708-EB0A-684C-8DAC-E62CBD95E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A5E07-AC9E-58AE-CB57-A2126F264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487C0-0F72-7987-5426-521BB9CF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3D93-9387-4ED2-9323-9045EE729FCF}" type="datetime1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4DFE-FD52-B6C9-69FE-6F67CEF0B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C31F4-B75D-F807-B214-55C33129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8020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C145-ABEA-0A8A-E747-4A767467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206DC-893E-CEE1-DEC3-AD44AD205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3E0CD-8C5D-C6AB-B62B-588402E8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88AC2-01AA-46D5-ACC7-DCAC4FB871C7}" type="datetime1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ED7D6-128C-3BAC-3050-7E844498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47DC6-FA73-8078-F7A8-258D3A4D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103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A678B8-F5DC-0E02-D80E-D2933204BF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D294A-62A9-DD7F-201C-EE50E39DD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97F3B-4DB6-0E1F-933D-85D049BC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9C6E4-3C87-4616-8B79-E2A475AF0B1E}" type="datetime1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03409-EA72-4E1E-3281-B9A3B075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C501A-29C2-4931-FAD7-02EB1783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7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127A6-892E-596E-DB95-8D10409A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17B2-7484-515A-A02E-69977D140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AC87B-E4D5-0C3C-E1FD-8DEAC450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9EAB-E2A4-470B-A8C6-F074819D54D0}" type="datetime1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10EA5-4CB2-560B-3574-33F3BC9D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07E70-0D86-3FF2-41BE-749268BC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2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AB0C-992C-342B-5A0D-69FF61F4C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0F2E0-1691-04D9-1F46-77F11AE0D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9DF8C-61A9-4726-596B-8AFF332F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EBD1C-38DC-4611-A74E-B2FF83035B51}" type="datetime1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51D46-B109-76F5-BBF7-DB09F3B2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3E4FE-8717-C6FF-3192-3A25E9F0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47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5767-5B7F-089D-00E0-8663AFE4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82DF-3852-4AFC-D0D4-D16189BB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99F88-9692-E14D-DD4B-C87E4006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9F7A0-92B7-FCDB-540D-E89C37D25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0212-DBC9-4AF3-AB70-CF7719AFBA59}" type="datetime1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E4611-731A-2CB4-6286-B035B4DF7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84DCF-B3D6-4608-94BD-44D719BE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073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EE2B9-1574-E66D-A141-548B64A2E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BF0C-4799-A3A3-2B87-0F82764F7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7C2D4-D824-B939-793A-91F8CF67E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72F28-6DE3-0F37-72AF-474179EB5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F210B5-C15D-47EB-4FEE-1DDB39242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9507E-4853-0872-D612-56394735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127-8730-4A8D-BB97-BD3C33AAC613}" type="datetime1">
              <a:rPr lang="en-CA" smtClean="0"/>
              <a:t>2024-11-28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F941F1-37D5-66CB-39FD-0C63DAF9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D4856A-B37A-A09A-41E7-73E52178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20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DC24-ED8C-736D-6632-7C923FE6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CE4A4-E4F4-E816-0C1B-37A63505B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A226-03EC-4EC0-91C3-C92A1EFFFBF5}" type="datetime1">
              <a:rPr lang="en-CA" smtClean="0"/>
              <a:t>2024-11-28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37137-0B56-6ED5-E6B2-DBC106BF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724A5-7299-CD1C-AE29-95754E7F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28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C8D7EE-824B-B526-0519-B36ABDF61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E778-11F6-48C5-B7BD-5C23AEB49140}" type="datetime1">
              <a:rPr lang="en-CA" smtClean="0"/>
              <a:t>2024-11-28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8988B-D1FE-A739-D2F2-D4112143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B83F2-8AD4-65F7-6962-DE8BA1DD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220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026E0-7EAF-8D83-F422-5FE8428E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FB5B3-8EF3-D5A0-96F0-D371099F0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2D586-73B2-10BF-49A2-1F2E918AF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81531-F39A-5D7B-A184-CC4265D1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A1BD7-A80C-4597-AC81-78E7FC92AC35}" type="datetime1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029A5-E08D-C85D-512A-D394E4D57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62840-A094-4BF7-700D-304006D3D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398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4324-6FFB-9183-2D76-FC383F1D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E02D4-377F-02F3-01C0-10115F550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F960D-FCF6-2042-23CF-2D98B0472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E9206-A718-BE7E-8484-2B0F4F0E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8E77-C5B3-4E9A-90EA-5275A9EBD617}" type="datetime1">
              <a:rPr lang="en-CA" smtClean="0"/>
              <a:t>2024-11-28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D37D4-84E9-70B8-2E25-B32EFE9F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0C5E0-BB6D-79DF-80E6-98E88928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423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757BA3-623F-F63C-C2B7-DE021158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A7B9B-9C41-B49E-460A-92E3F8ECB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5EA88-CAE2-E51A-8D0D-AF96932CB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69754-D841-4C31-AF5A-E52F88B30256}" type="datetime1">
              <a:rPr lang="en-CA" smtClean="0"/>
              <a:t>2024-11-28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EDE17-B612-3D4E-02A0-77C6FF237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6C785-9DA8-DA42-AD71-F8E107C36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005708-89FE-4A8E-B304-E596C80FC348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14FEA-457F-80E0-6033-9DDAF280C90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201275" y="63500"/>
            <a:ext cx="19621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UNCLASSIFIED -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95575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3">
            <a:extLst>
              <a:ext uri="{FF2B5EF4-FFF2-40B4-BE49-F238E27FC236}">
                <a16:creationId xmlns:a16="http://schemas.microsoft.com/office/drawing/2014/main" id="{1B4A2C22-04EB-C041-D5DB-075DC91F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556"/>
            <a:ext cx="3801888" cy="3322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C3CCB-2B3E-50F3-1413-6C6EA7BB85E6}"/>
              </a:ext>
            </a:extLst>
          </p:cNvPr>
          <p:cNvSpPr txBox="1"/>
          <p:nvPr/>
        </p:nvSpPr>
        <p:spPr>
          <a:xfrm>
            <a:off x="-162646" y="355346"/>
            <a:ext cx="12517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Introduction: </a:t>
            </a:r>
            <a:r>
              <a:rPr lang="en-US" sz="2800" b="1" i="0" u="none" strike="noStrike" baseline="0" dirty="0">
                <a:latin typeface="NimbusRomNo9L-Regu"/>
              </a:rPr>
              <a:t>Predicting probable flood drivers based on historical records and watershed </a:t>
            </a:r>
            <a:r>
              <a:rPr lang="en-CA" sz="2800" b="1" i="0" u="none" strike="noStrike" baseline="0" dirty="0">
                <a:latin typeface="NimbusRomNo9L-Regu"/>
              </a:rPr>
              <a:t>characteristics</a:t>
            </a:r>
            <a:endParaRPr lang="en-CA" sz="2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1531B-3070-ED0F-8F34-A219A8E9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2312" y="6320091"/>
            <a:ext cx="2743200" cy="365125"/>
          </a:xfrm>
        </p:spPr>
        <p:txBody>
          <a:bodyPr/>
          <a:lstStyle/>
          <a:p>
            <a:fld id="{EE005708-89FE-4A8E-B304-E596C80FC348}" type="slidenum">
              <a:rPr lang="en-CA" smtClean="0"/>
              <a:t>1</a:t>
            </a:fld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reate your fantasy land">
                <a:extLst>
                  <a:ext uri="{FF2B5EF4-FFF2-40B4-BE49-F238E27FC236}">
                    <a16:creationId xmlns:a16="http://schemas.microsoft.com/office/drawing/2014/main" id="{7E4D0FBD-168D-D043-AEA1-42774534C5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4722945"/>
                  </p:ext>
                </p:extLst>
              </p:nvPr>
            </p:nvGraphicFramePr>
            <p:xfrm>
              <a:off x="3480074" y="1799837"/>
              <a:ext cx="3100422" cy="31004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00422" cy="3100420"/>
                    </a:xfrm>
                    <a:prstGeom prst="rect">
                      <a:avLst/>
                    </a:prstGeom>
                  </am3d:spPr>
                  <am3d:camera>
                    <am3d:pos x="0" y="0" z="58105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1671" d="1000000"/>
                    <am3d:preTrans dx="36033" dy="-7793025" dz="-2662214"/>
                    <am3d:scale>
                      <am3d:sx n="1000000" d="1000000"/>
                      <am3d:sy n="1000000" d="1000000"/>
                      <am3d:sz n="1000000" d="1000000"/>
                    </am3d:scale>
                    <am3d:rot ax="2377814" ay="-1627778" az="-124132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76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reate your fantasy land">
                <a:extLst>
                  <a:ext uri="{FF2B5EF4-FFF2-40B4-BE49-F238E27FC236}">
                    <a16:creationId xmlns:a16="http://schemas.microsoft.com/office/drawing/2014/main" id="{7E4D0FBD-168D-D043-AEA1-42774534C5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0074" y="1799837"/>
                <a:ext cx="3100422" cy="31004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D023AD2C-25C7-6D96-BF96-C4FF583E98F6}"/>
              </a:ext>
            </a:extLst>
          </p:cNvPr>
          <p:cNvSpPr/>
          <p:nvPr/>
        </p:nvSpPr>
        <p:spPr>
          <a:xfrm>
            <a:off x="2744983" y="3300984"/>
            <a:ext cx="292608" cy="256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7E18D4-3CEC-B578-E642-E033835C9B46}"/>
              </a:ext>
            </a:extLst>
          </p:cNvPr>
          <p:cNvCxnSpPr>
            <a:cxnSpLocks/>
            <a:stCxn id="6" idx="4"/>
            <a:endCxn id="11" idx="3"/>
          </p:cNvCxnSpPr>
          <p:nvPr/>
        </p:nvCxnSpPr>
        <p:spPr>
          <a:xfrm>
            <a:off x="2891287" y="3557016"/>
            <a:ext cx="809284" cy="82648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2859B7-D06E-2BD1-AE9E-37D728BCAC2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891287" y="2507456"/>
            <a:ext cx="1183032" cy="79352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4796F67-1C58-D4AB-DEE5-72341FD5F611}"/>
              </a:ext>
            </a:extLst>
          </p:cNvPr>
          <p:cNvSpPr/>
          <p:nvPr/>
        </p:nvSpPr>
        <p:spPr>
          <a:xfrm rot="1323759">
            <a:off x="3746219" y="1499044"/>
            <a:ext cx="2762232" cy="3928268"/>
          </a:xfrm>
          <a:prstGeom prst="ellipse">
            <a:avLst/>
          </a:prstGeom>
          <a:noFill/>
          <a:ln w="95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72B9596-85D4-2153-85E3-5952C20D01E2}"/>
              </a:ext>
            </a:extLst>
          </p:cNvPr>
          <p:cNvSpPr/>
          <p:nvPr/>
        </p:nvSpPr>
        <p:spPr>
          <a:xfrm>
            <a:off x="6586002" y="1936117"/>
            <a:ext cx="798764" cy="27622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479371-AFBD-1E07-2369-2930CC0B156C}"/>
              </a:ext>
            </a:extLst>
          </p:cNvPr>
          <p:cNvSpPr txBox="1"/>
          <p:nvPr/>
        </p:nvSpPr>
        <p:spPr>
          <a:xfrm>
            <a:off x="7390272" y="1824383"/>
            <a:ext cx="4196533" cy="2787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dirty="0"/>
              <a:t>10 Topography features : [ T1,…, T10]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dirty="0"/>
              <a:t>13 Hydrological features : [H1,…,H13]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dirty="0"/>
              <a:t>8 Vegetation: [V1,…,V8]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dirty="0"/>
              <a:t>7 Shape: [S1,…,S7]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dirty="0"/>
              <a:t>2 Climate features: [C1,C2]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9FA811-38D3-FD1D-380E-F8920F56FAF7}"/>
              </a:ext>
            </a:extLst>
          </p:cNvPr>
          <p:cNvSpPr txBox="1"/>
          <p:nvPr/>
        </p:nvSpPr>
        <p:spPr>
          <a:xfrm>
            <a:off x="6780354" y="1412119"/>
            <a:ext cx="246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#Features = 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54AE4-998F-5207-D87E-97998BAFA785}"/>
              </a:ext>
            </a:extLst>
          </p:cNvPr>
          <p:cNvSpPr txBox="1"/>
          <p:nvPr/>
        </p:nvSpPr>
        <p:spPr>
          <a:xfrm>
            <a:off x="382296" y="4785116"/>
            <a:ext cx="301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# Non-labeled data = 902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# Labeled data = 435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ED70BCD-D66B-F24E-282A-20FD8707D5F5}"/>
              </a:ext>
            </a:extLst>
          </p:cNvPr>
          <p:cNvSpPr/>
          <p:nvPr/>
        </p:nvSpPr>
        <p:spPr>
          <a:xfrm rot="5400000">
            <a:off x="4886109" y="4534109"/>
            <a:ext cx="570317" cy="23066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EA7D2-39A8-084E-018D-369BB5280724}"/>
              </a:ext>
            </a:extLst>
          </p:cNvPr>
          <p:cNvSpPr txBox="1"/>
          <p:nvPr/>
        </p:nvSpPr>
        <p:spPr>
          <a:xfrm>
            <a:off x="5354637" y="5201816"/>
            <a:ext cx="1601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#</a:t>
            </a:r>
            <a:r>
              <a:rPr lang="en-CA" sz="2000" b="1" dirty="0"/>
              <a:t>Labels = 12</a:t>
            </a:r>
            <a:endParaRPr lang="en-CA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33A1D-FCC9-3534-DA0B-389A3E2C0BC6}"/>
              </a:ext>
            </a:extLst>
          </p:cNvPr>
          <p:cNvSpPr txBox="1"/>
          <p:nvPr/>
        </p:nvSpPr>
        <p:spPr>
          <a:xfrm>
            <a:off x="3475960" y="598839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Seasons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07CF3-A963-C96B-AAC9-15A4F14AC219}"/>
              </a:ext>
            </a:extLst>
          </p:cNvPr>
          <p:cNvSpPr txBox="1"/>
          <p:nvPr/>
        </p:nvSpPr>
        <p:spPr>
          <a:xfrm>
            <a:off x="5127335" y="6005301"/>
            <a:ext cx="22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Flood related events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BA4104-CD8E-50F2-BD00-71CE9C7A4618}"/>
              </a:ext>
            </a:extLst>
          </p:cNvPr>
          <p:cNvSpPr txBox="1"/>
          <p:nvPr/>
        </p:nvSpPr>
        <p:spPr>
          <a:xfrm>
            <a:off x="102600" y="6437383"/>
            <a:ext cx="3003386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/>
              <a:t>Mahkame Salimi Moghadam</a:t>
            </a:r>
          </a:p>
        </p:txBody>
      </p:sp>
    </p:spTree>
    <p:extLst>
      <p:ext uri="{BB962C8B-B14F-4D97-AF65-F5344CB8AC3E}">
        <p14:creationId xmlns:p14="http://schemas.microsoft.com/office/powerpoint/2010/main" val="281991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7" grpId="0" animBg="1"/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A38B-1968-7DEE-361E-EFBD9344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78066"/>
            <a:ext cx="1840992" cy="402971"/>
          </a:xfrm>
        </p:spPr>
        <p:txBody>
          <a:bodyPr>
            <a:noAutofit/>
          </a:bodyPr>
          <a:lstStyle/>
          <a:p>
            <a:r>
              <a:rPr lang="en-CA" sz="3200" b="1" dirty="0"/>
              <a:t>Methods: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96B26-272B-71FA-5105-FC12E9C0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2</a:t>
            </a:fld>
            <a:endParaRPr lang="en-CA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8AFDA4E-F4CC-7066-1DED-C7B51C71ED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152742"/>
              </p:ext>
            </p:extLst>
          </p:nvPr>
        </p:nvGraphicFramePr>
        <p:xfrm>
          <a:off x="685800" y="1346200"/>
          <a:ext cx="10668000" cy="4464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271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43042287-0F4D-5D3F-3AD9-CCA8D0AE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2" t="7695" r="13163" b="4553"/>
          <a:stretch/>
        </p:blipFill>
        <p:spPr>
          <a:xfrm>
            <a:off x="314325" y="357766"/>
            <a:ext cx="4114801" cy="3657601"/>
          </a:xfrm>
          <a:prstGeom prst="rect">
            <a:avLst/>
          </a:prstGeom>
        </p:spPr>
      </p:pic>
      <p:pic>
        <p:nvPicPr>
          <p:cNvPr id="14" name="Picture 13" descr="A graph showing the number of information&#10;&#10;Description automatically generated with medium confidence">
            <a:extLst>
              <a:ext uri="{FF2B5EF4-FFF2-40B4-BE49-F238E27FC236}">
                <a16:creationId xmlns:a16="http://schemas.microsoft.com/office/drawing/2014/main" id="{A38FC278-ACF7-658F-09C7-2C1A6E574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2" y="3964316"/>
            <a:ext cx="5661356" cy="2893684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78C15FC-B233-3E0A-F67D-EF60A7CF2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01" y="292608"/>
            <a:ext cx="7526274" cy="3225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C9D376-C903-9D93-DFAF-BE093A0D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21"/>
            <a:ext cx="3349752" cy="310896"/>
          </a:xfrm>
        </p:spPr>
        <p:txBody>
          <a:bodyPr>
            <a:noAutofit/>
          </a:bodyPr>
          <a:lstStyle/>
          <a:p>
            <a:r>
              <a:rPr lang="en-CA" sz="3200" b="1" dirty="0"/>
              <a:t>Results and tests: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5278C-ED62-B87C-3EB5-48F85D0F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3</a:t>
            </a:fld>
            <a:endParaRPr lang="en-CA"/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700D4E3D-C622-DBE3-D48B-69F93103F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" t="7367" r="7908" b="2117"/>
          <a:stretch/>
        </p:blipFill>
        <p:spPr>
          <a:xfrm>
            <a:off x="5923058" y="3518154"/>
            <a:ext cx="6032342" cy="3203321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C445F714-5593-538A-A982-DDA030296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8" t="7656" r="8659" b="4266"/>
          <a:stretch/>
        </p:blipFill>
        <p:spPr>
          <a:xfrm>
            <a:off x="8784852" y="4352500"/>
            <a:ext cx="2743200" cy="1915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50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8967-8916-F33E-245C-373ABA0F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484441"/>
            <a:ext cx="2343912" cy="393192"/>
          </a:xfrm>
        </p:spPr>
        <p:txBody>
          <a:bodyPr>
            <a:noAutofit/>
          </a:bodyPr>
          <a:lstStyle/>
          <a:p>
            <a:r>
              <a:rPr lang="en-CA" sz="3200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2F3A7-45A8-28AA-84CD-7554EC246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cs typeface="Arial" panose="020B0604020202020204" pitchFamily="34" charset="0"/>
              </a:rPr>
              <a:t>J. Singh, S. Ghosh, S. P. Simonovic, and S. </a:t>
            </a:r>
            <a:r>
              <a:rPr lang="en-US" sz="1800" dirty="0" err="1">
                <a:cs typeface="Arial" panose="020B0604020202020204" pitchFamily="34" charset="0"/>
              </a:rPr>
              <a:t>Karmakar</a:t>
            </a:r>
            <a:r>
              <a:rPr lang="en-US" sz="1800" dirty="0">
                <a:cs typeface="Arial" panose="020B0604020202020204" pitchFamily="34" charset="0"/>
              </a:rPr>
              <a:t>. Identification of flood seasonality and drivers across Canada. Hydrological Processes, 35(10):e14398, 2021.</a:t>
            </a:r>
          </a:p>
          <a:p>
            <a:r>
              <a:rPr lang="en-US" sz="1800" dirty="0">
                <a:cs typeface="Arial" panose="020B0604020202020204" pitchFamily="34" charset="0"/>
              </a:rPr>
              <a:t>L. Stein, M. P. Clark, W. J. M. </a:t>
            </a:r>
            <a:r>
              <a:rPr lang="en-US" sz="1800" dirty="0" err="1">
                <a:cs typeface="Arial" panose="020B0604020202020204" pitchFamily="34" charset="0"/>
              </a:rPr>
              <a:t>Knoben</a:t>
            </a:r>
            <a:r>
              <a:rPr lang="en-US" sz="1800" dirty="0">
                <a:cs typeface="Arial" panose="020B0604020202020204" pitchFamily="34" charset="0"/>
              </a:rPr>
              <a:t>, F. </a:t>
            </a:r>
            <a:r>
              <a:rPr lang="en-US" sz="1800" dirty="0" err="1">
                <a:cs typeface="Arial" panose="020B0604020202020204" pitchFamily="34" charset="0"/>
              </a:rPr>
              <a:t>Pianosi</a:t>
            </a:r>
            <a:r>
              <a:rPr lang="en-US" sz="1800" dirty="0">
                <a:cs typeface="Arial" panose="020B0604020202020204" pitchFamily="34" charset="0"/>
              </a:rPr>
              <a:t>, and R. A. Woods. How do climate and catchment attributes influence flood-generating processes? a large-sample study for 671 catch-</a:t>
            </a:r>
            <a:r>
              <a:rPr lang="en-US" sz="1800" dirty="0" err="1">
                <a:cs typeface="Arial" panose="020B0604020202020204" pitchFamily="34" charset="0"/>
              </a:rPr>
              <a:t>ments</a:t>
            </a:r>
            <a:r>
              <a:rPr lang="en-US" sz="1800" dirty="0">
                <a:cs typeface="Arial" panose="020B0604020202020204" pitchFamily="34" charset="0"/>
              </a:rPr>
              <a:t> across the contiguous USA. Water Resources Research, 57(4):e2020WR028300, 2021.</a:t>
            </a:r>
          </a:p>
          <a:p>
            <a:r>
              <a:rPr lang="en-US" sz="1800" dirty="0">
                <a:cs typeface="Arial" panose="020B0604020202020204" pitchFamily="34" charset="0"/>
              </a:rPr>
              <a:t>S. </a:t>
            </a:r>
            <a:r>
              <a:rPr lang="en-US" sz="1800" dirty="0" err="1">
                <a:cs typeface="Arial" panose="020B0604020202020204" pitchFamily="34" charset="0"/>
              </a:rPr>
              <a:t>Sinsomboonthong</a:t>
            </a:r>
            <a:r>
              <a:rPr lang="en-US" sz="1800" dirty="0">
                <a:cs typeface="Arial" panose="020B0604020202020204" pitchFamily="34" charset="0"/>
              </a:rPr>
              <a:t>. Performance comparison of new adjusted min-max with decimal </a:t>
            </a:r>
            <a:r>
              <a:rPr lang="en-US" sz="1800" dirty="0" err="1">
                <a:cs typeface="Arial" panose="020B0604020202020204" pitchFamily="34" charset="0"/>
              </a:rPr>
              <a:t>scal-ing</a:t>
            </a:r>
            <a:r>
              <a:rPr lang="en-US" sz="1800" dirty="0">
                <a:cs typeface="Arial" panose="020B0604020202020204" pitchFamily="34" charset="0"/>
              </a:rPr>
              <a:t> and statistical column normalization methods for artificial neural network </a:t>
            </a:r>
            <a:r>
              <a:rPr lang="en-US" sz="1800" dirty="0" err="1">
                <a:cs typeface="Arial" panose="020B0604020202020204" pitchFamily="34" charset="0"/>
              </a:rPr>
              <a:t>classification.International</a:t>
            </a:r>
            <a:r>
              <a:rPr lang="en-US" sz="1800" dirty="0">
                <a:cs typeface="Arial" panose="020B0604020202020204" pitchFamily="34" charset="0"/>
              </a:rPr>
              <a:t> Journal of Mathematics and Mathematical Sciences, 2022(1):3584406, 2022.</a:t>
            </a:r>
          </a:p>
          <a:p>
            <a:r>
              <a:rPr lang="en-US" sz="1800" dirty="0">
                <a:cs typeface="Arial" panose="020B0604020202020204" pitchFamily="34" charset="0"/>
              </a:rPr>
              <a:t>H. McGrath and P. N. Gohl. Prediction and classification of flood susceptibility based on his-</a:t>
            </a:r>
            <a:r>
              <a:rPr lang="en-US" sz="1800" dirty="0" err="1">
                <a:cs typeface="Arial" panose="020B0604020202020204" pitchFamily="34" charset="0"/>
              </a:rPr>
              <a:t>toric</a:t>
            </a:r>
            <a:r>
              <a:rPr lang="en-US" sz="1800" dirty="0">
                <a:cs typeface="Arial" panose="020B0604020202020204" pitchFamily="34" charset="0"/>
              </a:rPr>
              <a:t> record in a large, diverse, and data sparse country. Environmental Sciences Proceedings,25(1), 2023.</a:t>
            </a:r>
            <a:endParaRPr lang="en-CA" sz="1800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8D4A0-BEE9-E362-2982-E87AA85B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5708-89FE-4A8E-B304-E596C80FC34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795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19619fd-75dc-48cb-820d-8f683a95dd8b}" enabled="1" method="Privileged" siteId="{05c95b33-90ca-49d5-b644-288b930b912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297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NimbusRomNo9L-Regu</vt:lpstr>
      <vt:lpstr>Office Theme</vt:lpstr>
      <vt:lpstr>PowerPoint Presentation</vt:lpstr>
      <vt:lpstr>Methods:</vt:lpstr>
      <vt:lpstr>Results and tests:</vt:lpstr>
      <vt:lpstr>References</vt:lpstr>
    </vt:vector>
  </TitlesOfParts>
  <Company>NRCan - RNCan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Salimi Moghadam, Mahkame</dc:creator>
  <cp:lastModifiedBy>Salimi Moghadam, Mahkame</cp:lastModifiedBy>
  <cp:revision>2</cp:revision>
  <dcterms:created xsi:type="dcterms:W3CDTF">2024-11-26T02:02:50Z</dcterms:created>
  <dcterms:modified xsi:type="dcterms:W3CDTF">2024-11-29T05:14:03Z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UNCLASSIFIED - NON CLASSIFIÉ</vt:lpwstr>
  </property>
</Properties>
</file>